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311DA0-B0E3-4D43-ABF0-DFD88EBAC799}" v="1" dt="2023-06-29T08:01:11.5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51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86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neaho Monyileote" userId="3078d8fa-3058-492c-afde-f78f77e052ea" providerId="ADAL" clId="{14311DA0-B0E3-4D43-ABF0-DFD88EBAC799}"/>
    <pc:docChg chg="undo custSel modSld">
      <pc:chgData name="Oneaho Monyileote" userId="3078d8fa-3058-492c-afde-f78f77e052ea" providerId="ADAL" clId="{14311DA0-B0E3-4D43-ABF0-DFD88EBAC799}" dt="2023-06-29T08:01:29.654" v="27" actId="478"/>
      <pc:docMkLst>
        <pc:docMk/>
      </pc:docMkLst>
      <pc:sldChg chg="addSp delSp modSp mod">
        <pc:chgData name="Oneaho Monyileote" userId="3078d8fa-3058-492c-afde-f78f77e052ea" providerId="ADAL" clId="{14311DA0-B0E3-4D43-ABF0-DFD88EBAC799}" dt="2023-06-29T08:01:29.654" v="27" actId="478"/>
        <pc:sldMkLst>
          <pc:docMk/>
          <pc:sldMk cId="2295914860" sldId="257"/>
        </pc:sldMkLst>
        <pc:spChg chg="mod">
          <ac:chgData name="Oneaho Monyileote" userId="3078d8fa-3058-492c-afde-f78f77e052ea" providerId="ADAL" clId="{14311DA0-B0E3-4D43-ABF0-DFD88EBAC799}" dt="2023-06-29T08:01:11.532" v="26" actId="164"/>
          <ac:spMkLst>
            <pc:docMk/>
            <pc:sldMk cId="2295914860" sldId="257"/>
            <ac:spMk id="3" creationId="{33371CE3-3977-7207-2511-58E55A5E1F6B}"/>
          </ac:spMkLst>
        </pc:spChg>
        <pc:grpChg chg="add del mod">
          <ac:chgData name="Oneaho Monyileote" userId="3078d8fa-3058-492c-afde-f78f77e052ea" providerId="ADAL" clId="{14311DA0-B0E3-4D43-ABF0-DFD88EBAC799}" dt="2023-06-29T08:01:29.654" v="27" actId="478"/>
          <ac:grpSpMkLst>
            <pc:docMk/>
            <pc:sldMk cId="2295914860" sldId="257"/>
            <ac:grpSpMk id="16" creationId="{79872174-512C-C35E-56A2-D3709606BDCA}"/>
          </ac:grpSpMkLst>
        </pc:grpChg>
        <pc:picChg chg="add del mod">
          <ac:chgData name="Oneaho Monyileote" userId="3078d8fa-3058-492c-afde-f78f77e052ea" providerId="ADAL" clId="{14311DA0-B0E3-4D43-ABF0-DFD88EBAC799}" dt="2023-06-29T08:01:11.532" v="26" actId="164"/>
          <ac:picMkLst>
            <pc:docMk/>
            <pc:sldMk cId="2295914860" sldId="257"/>
            <ac:picMk id="5" creationId="{B5326A1E-4728-B8A8-F415-84DA6D6ACFD2}"/>
          </ac:picMkLst>
        </pc:picChg>
        <pc:cxnChg chg="add del mod">
          <ac:chgData name="Oneaho Monyileote" userId="3078d8fa-3058-492c-afde-f78f77e052ea" providerId="ADAL" clId="{14311DA0-B0E3-4D43-ABF0-DFD88EBAC799}" dt="2023-06-29T08:01:11.532" v="26" actId="164"/>
          <ac:cxnSpMkLst>
            <pc:docMk/>
            <pc:sldMk cId="2295914860" sldId="257"/>
            <ac:cxnSpMk id="13" creationId="{58BFEEEB-9073-8C7B-BAB7-AFCF7D053EA1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C4CB4-8797-FB5D-86D2-C04F22162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A78449-431D-E192-4159-EFDF580E70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7DD605-0E4C-B024-B6D4-E57309EDA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2CB24-3054-45D7-A99D-8C03264EC080}" type="datetimeFigureOut">
              <a:rPr lang="en-ZA" smtClean="0"/>
              <a:t>2023/06/29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8D1B23-7DBD-BBE3-4A23-4BB9B8E41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11E1E3-AEA1-2F24-332C-4D96992E4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7E23-D8F8-453F-91F5-EA1633CC29D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71620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AA558-82ED-188E-0D70-692BF8051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D240BA-1440-92C8-5024-4C9F273E64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E08B1E-F790-C9A8-C4BD-7E4C00DA8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2CB24-3054-45D7-A99D-8C03264EC080}" type="datetimeFigureOut">
              <a:rPr lang="en-ZA" smtClean="0"/>
              <a:t>2023/06/29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6EC0A-E06A-1D95-D0F7-FAA4B6560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244D3-74E5-24A5-2CB5-8D91125E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7E23-D8F8-453F-91F5-EA1633CC29D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34137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E97A85-9121-A062-DD11-92F11CA554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40F24F-97D8-B4B3-1BC6-5A9587D85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617E3E-9F2C-5FCB-CD22-C18115212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2CB24-3054-45D7-A99D-8C03264EC080}" type="datetimeFigureOut">
              <a:rPr lang="en-ZA" smtClean="0"/>
              <a:t>2023/06/29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6DA993-5711-E6D1-B00A-31A69CE2C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8A91C3-74A5-7720-06CA-B95D79CA2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7E23-D8F8-453F-91F5-EA1633CC29D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34542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014AC-4710-FE95-8B0D-7AEAD2650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429BC0-D8E3-2C7A-6D42-10A4A5ECC2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94EF43-ACBF-614F-8DF2-A3852A9B7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2CB24-3054-45D7-A99D-8C03264EC080}" type="datetimeFigureOut">
              <a:rPr lang="en-ZA" smtClean="0"/>
              <a:t>2023/06/29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9DE57-6ECD-6B62-6A0C-FC16B1DC2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D0A38-7ED9-BFEC-4FD6-DFD127ACC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7E23-D8F8-453F-91F5-EA1633CC29D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12580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66575-9BD5-AE78-1B84-DF0DE7206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B8873E-FB7D-53A4-4080-425A88002F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70470-8BBD-9AFA-2929-DBCB6D4CD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2CB24-3054-45D7-A99D-8C03264EC080}" type="datetimeFigureOut">
              <a:rPr lang="en-ZA" smtClean="0"/>
              <a:t>2023/06/29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8B3C7A-5A9E-05F7-D5B2-7D5635F40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BFA85-45E3-760C-75CD-F52449EAC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7E23-D8F8-453F-91F5-EA1633CC29D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60043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D5C39-8B8B-70BE-08F0-C3EA4B7AE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ED9E6-1B54-2B11-BDCD-144A76D1B2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DB306-0431-827E-6662-93396E08FE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C728B4-E29E-B47F-69A1-FC82F746E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2CB24-3054-45D7-A99D-8C03264EC080}" type="datetimeFigureOut">
              <a:rPr lang="en-ZA" smtClean="0"/>
              <a:t>2023/06/29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9CB190-ED4D-B262-C18D-C59E7E043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17A00B-B5DA-DF01-6E3F-56B46FD42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7E23-D8F8-453F-91F5-EA1633CC29D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75377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AC126-CFC1-B177-488C-749221823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AAC66E-CD89-E924-7596-62B144FD1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90D6C6-30EC-180A-12CD-E35E0F2CC2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B45B7E-DF66-D4C8-F01E-D1D1E996A1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858438-E53F-F4AB-1A01-4F796CC66F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456180-A696-4503-22A4-D6E1E8090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2CB24-3054-45D7-A99D-8C03264EC080}" type="datetimeFigureOut">
              <a:rPr lang="en-ZA" smtClean="0"/>
              <a:t>2023/06/29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AA4935-3738-2513-41F2-F2543AC87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C70A6D-2C86-E163-90FC-2F939C359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7E23-D8F8-453F-91F5-EA1633CC29D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78451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572CB-4350-E75E-5C6C-B2CFA7535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749FD9-E8FA-3087-D137-266E6830F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2CB24-3054-45D7-A99D-8C03264EC080}" type="datetimeFigureOut">
              <a:rPr lang="en-ZA" smtClean="0"/>
              <a:t>2023/06/29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1E1979-A1C5-E1A7-34D2-9A6072F87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2712C2-6E25-85AF-F705-F239E3992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7E23-D8F8-453F-91F5-EA1633CC29D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5850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F66CA8-8213-CF60-DA52-3BBDE1F09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2CB24-3054-45D7-A99D-8C03264EC080}" type="datetimeFigureOut">
              <a:rPr lang="en-ZA" smtClean="0"/>
              <a:t>2023/06/29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8A3864-27E0-5C09-C834-A3CB885CE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E9616F-3341-6426-89B7-90384E7B3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7E23-D8F8-453F-91F5-EA1633CC29D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65745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E8B1B-7CEF-0F47-C19D-83FF78BBE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5A5A6-1F0A-C9C5-C296-EB869D9073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5066F9-DD97-8218-6FD1-33D33412B6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691080-1770-948F-F276-FC19CD187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2CB24-3054-45D7-A99D-8C03264EC080}" type="datetimeFigureOut">
              <a:rPr lang="en-ZA" smtClean="0"/>
              <a:t>2023/06/29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4FFAE4-7CCD-0A19-2D9B-B9F6D5471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A1C1A8-2BE9-D360-66EF-D3584D79A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7E23-D8F8-453F-91F5-EA1633CC29D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23568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3A2E9-5CF5-FC36-8B2C-B61F05EE4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37A701-7015-118C-3A5B-3A18A401BC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AF77DA-D788-71CC-A047-487BF7504A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FD6807-7556-8387-533F-FA014ABB7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2CB24-3054-45D7-A99D-8C03264EC080}" type="datetimeFigureOut">
              <a:rPr lang="en-ZA" smtClean="0"/>
              <a:t>2023/06/29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CB9CC3-BC50-18F3-AE40-CFC1FA5D8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2E5132-B9EA-01B2-C9FC-49D049047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7E23-D8F8-453F-91F5-EA1633CC29D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14161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3A2C6B-D4A8-E5BF-FE00-C995B3C01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E353E9-68E9-444B-3435-E37AEE1A80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B5D377-07B3-4DD9-F2D5-F17BC99B29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2CB24-3054-45D7-A99D-8C03264EC080}" type="datetimeFigureOut">
              <a:rPr lang="en-ZA" smtClean="0"/>
              <a:t>2023/06/29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FAB8D8-53B0-4ADF-FA3A-D9E25F37BD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D917D-C88F-09E4-5D3B-B59ED3B993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07E23-D8F8-453F-91F5-EA1633CC29D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32654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dadmin@Sahpra.or.za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roup 127">
            <a:extLst>
              <a:ext uri="{FF2B5EF4-FFF2-40B4-BE49-F238E27FC236}">
                <a16:creationId xmlns:a16="http://schemas.microsoft.com/office/drawing/2014/main" id="{07E6F0EC-3907-8807-DA1E-A00677D1279A}"/>
              </a:ext>
            </a:extLst>
          </p:cNvPr>
          <p:cNvGrpSpPr/>
          <p:nvPr/>
        </p:nvGrpSpPr>
        <p:grpSpPr>
          <a:xfrm>
            <a:off x="1180696" y="63958"/>
            <a:ext cx="8222661" cy="6470765"/>
            <a:chOff x="1180696" y="63958"/>
            <a:chExt cx="8222661" cy="647076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F5157E0-0880-4A68-F95E-9908EA41E62F}"/>
                </a:ext>
              </a:extLst>
            </p:cNvPr>
            <p:cNvSpPr/>
            <p:nvPr/>
          </p:nvSpPr>
          <p:spPr>
            <a:xfrm>
              <a:off x="4417455" y="63958"/>
              <a:ext cx="1928190" cy="568084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ZA" sz="1000" dirty="0">
                  <a:solidFill>
                    <a:schemeClr val="tx1">
                      <a:lumMod val="50000"/>
                    </a:schemeClr>
                  </a:solidFill>
                </a:rPr>
                <a:t>Application received </a:t>
              </a:r>
            </a:p>
            <a:p>
              <a:pPr algn="ctr"/>
              <a:r>
                <a:rPr lang="en-ZA" sz="1000" dirty="0">
                  <a:solidFill>
                    <a:schemeClr val="tx1">
                      <a:lumMod val="50000"/>
                    </a:schemeClr>
                  </a:solidFill>
                </a:rPr>
                <a:t>(</a:t>
              </a:r>
              <a:r>
                <a:rPr lang="en-ZA" sz="1000" dirty="0" err="1">
                  <a:solidFill>
                    <a:schemeClr val="tx1">
                      <a:lumMod val="50000"/>
                    </a:schemeClr>
                  </a:solidFill>
                  <a:hlinkClick r:id="rId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mdadmin@Sahpra.org.za</a:t>
              </a:r>
              <a:r>
                <a:rPr lang="en-ZA" sz="1000" dirty="0">
                  <a:solidFill>
                    <a:schemeClr val="tx1">
                      <a:lumMod val="50000"/>
                    </a:schemeClr>
                  </a:solidFill>
                </a:rPr>
                <a:t>) and referred to admin team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FAA4835-5120-5660-BCAF-71695B78912C}"/>
                </a:ext>
              </a:extLst>
            </p:cNvPr>
            <p:cNvSpPr/>
            <p:nvPr/>
          </p:nvSpPr>
          <p:spPr>
            <a:xfrm>
              <a:off x="4419204" y="991055"/>
              <a:ext cx="2160700" cy="316036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ZA" sz="900" dirty="0">
                  <a:solidFill>
                    <a:schemeClr val="tx1">
                      <a:lumMod val="50000"/>
                    </a:schemeClr>
                  </a:solidFill>
                </a:rPr>
                <a:t>Documents screened to confirm if all requirements are met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761B219-0EC8-E208-7E12-C706990BD4FF}"/>
                </a:ext>
              </a:extLst>
            </p:cNvPr>
            <p:cNvSpPr/>
            <p:nvPr/>
          </p:nvSpPr>
          <p:spPr>
            <a:xfrm>
              <a:off x="4656037" y="3087217"/>
              <a:ext cx="1373454" cy="262523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ZA" sz="900" dirty="0">
                  <a:solidFill>
                    <a:schemeClr val="tx1">
                      <a:lumMod val="50000"/>
                    </a:schemeClr>
                  </a:solidFill>
                </a:rPr>
                <a:t>Application evaluated 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B78B52C-6BED-2405-3BFA-3325DC4D5EC0}"/>
                </a:ext>
              </a:extLst>
            </p:cNvPr>
            <p:cNvSpPr/>
            <p:nvPr/>
          </p:nvSpPr>
          <p:spPr>
            <a:xfrm>
              <a:off x="4710928" y="2333414"/>
              <a:ext cx="1373453" cy="515826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ZA" sz="900" dirty="0">
                  <a:solidFill>
                    <a:schemeClr val="tx1">
                      <a:lumMod val="50000"/>
                    </a:schemeClr>
                  </a:solidFill>
                </a:rPr>
                <a:t>Application acknowledged and referred to technical team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DA7B58A-B371-74E7-CC7D-D9E747739FF8}"/>
                </a:ext>
              </a:extLst>
            </p:cNvPr>
            <p:cNvSpPr/>
            <p:nvPr/>
          </p:nvSpPr>
          <p:spPr>
            <a:xfrm>
              <a:off x="3459347" y="1718857"/>
              <a:ext cx="764522" cy="296044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ZA" sz="900" dirty="0">
                  <a:solidFill>
                    <a:schemeClr val="tx1">
                      <a:lumMod val="50000"/>
                    </a:schemeClr>
                  </a:solidFill>
                </a:rPr>
                <a:t>Letter sent to applicant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6B199C9-230A-1577-ACCD-1B2A69DC7691}"/>
                </a:ext>
              </a:extLst>
            </p:cNvPr>
            <p:cNvSpPr/>
            <p:nvPr/>
          </p:nvSpPr>
          <p:spPr>
            <a:xfrm>
              <a:off x="4899510" y="1714101"/>
              <a:ext cx="1129981" cy="289015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ZA" sz="900" dirty="0">
                  <a:solidFill>
                    <a:schemeClr val="tx1">
                      <a:lumMod val="50000"/>
                    </a:schemeClr>
                  </a:solidFill>
                </a:rPr>
                <a:t>Admin Deficiencies identified</a:t>
              </a: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C25CACE5-9A69-A3E7-AC98-561E896EDD68}"/>
                </a:ext>
              </a:extLst>
            </p:cNvPr>
            <p:cNvCxnSpPr>
              <a:cxnSpLocks/>
            </p:cNvCxnSpPr>
            <p:nvPr/>
          </p:nvCxnSpPr>
          <p:spPr>
            <a:xfrm>
              <a:off x="5387587" y="665017"/>
              <a:ext cx="0" cy="32603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92C76601-14C0-5A75-5492-76B063D69DE1}"/>
                </a:ext>
              </a:extLst>
            </p:cNvPr>
            <p:cNvCxnSpPr>
              <a:cxnSpLocks/>
            </p:cNvCxnSpPr>
            <p:nvPr/>
          </p:nvCxnSpPr>
          <p:spPr>
            <a:xfrm>
              <a:off x="5381550" y="1346626"/>
              <a:ext cx="0" cy="32603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EC959FE-1F40-E9CA-0577-9AA4981B42F6}"/>
                </a:ext>
              </a:extLst>
            </p:cNvPr>
            <p:cNvSpPr txBox="1"/>
            <p:nvPr/>
          </p:nvSpPr>
          <p:spPr>
            <a:xfrm>
              <a:off x="5293583" y="2050395"/>
              <a:ext cx="73890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ZA" sz="1000" dirty="0"/>
                <a:t>No 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107DD37D-C43C-88EF-5B16-02DCDEC7C928}"/>
                </a:ext>
              </a:extLst>
            </p:cNvPr>
            <p:cNvSpPr/>
            <p:nvPr/>
          </p:nvSpPr>
          <p:spPr>
            <a:xfrm>
              <a:off x="2295593" y="1714507"/>
              <a:ext cx="754538" cy="296045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ZA" sz="900" dirty="0">
                  <a:solidFill>
                    <a:schemeClr val="tx1">
                      <a:lumMod val="50000"/>
                    </a:schemeClr>
                  </a:solidFill>
                </a:rPr>
                <a:t>Applicant responds</a:t>
              </a:r>
            </a:p>
          </p:txBody>
        </p: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D430080D-79D0-95B5-DFD1-E60CB600DF19}"/>
                </a:ext>
              </a:extLst>
            </p:cNvPr>
            <p:cNvCxnSpPr>
              <a:cxnSpLocks/>
            </p:cNvCxnSpPr>
            <p:nvPr/>
          </p:nvCxnSpPr>
          <p:spPr>
            <a:xfrm>
              <a:off x="5374528" y="2035889"/>
              <a:ext cx="0" cy="301663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97215B09-CB75-65C1-0B52-FF8CDB753A99}"/>
                </a:ext>
              </a:extLst>
            </p:cNvPr>
            <p:cNvSpPr/>
            <p:nvPr/>
          </p:nvSpPr>
          <p:spPr>
            <a:xfrm>
              <a:off x="2295253" y="2420974"/>
              <a:ext cx="758839" cy="296044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ZA" sz="900" dirty="0">
                  <a:solidFill>
                    <a:schemeClr val="tx1">
                      <a:lumMod val="50000"/>
                    </a:schemeClr>
                  </a:solidFill>
                </a:rPr>
                <a:t>Response reviewed 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7CB5BE51-E768-D527-8523-6B1D2F2F4CB6}"/>
                </a:ext>
              </a:extLst>
            </p:cNvPr>
            <p:cNvSpPr/>
            <p:nvPr/>
          </p:nvSpPr>
          <p:spPr>
            <a:xfrm>
              <a:off x="3463123" y="2421690"/>
              <a:ext cx="758263" cy="296043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ZA" sz="900" dirty="0">
                  <a:solidFill>
                    <a:schemeClr val="tx1">
                      <a:lumMod val="50000"/>
                    </a:schemeClr>
                  </a:solidFill>
                </a:rPr>
                <a:t>Response sufficient 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BA3429EC-10C2-8510-93DC-89710D1E4305}"/>
                </a:ext>
              </a:extLst>
            </p:cNvPr>
            <p:cNvSpPr txBox="1"/>
            <p:nvPr/>
          </p:nvSpPr>
          <p:spPr>
            <a:xfrm>
              <a:off x="4309256" y="2372066"/>
              <a:ext cx="47358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ZA" sz="1000" b="1" dirty="0"/>
                <a:t>Yes</a:t>
              </a:r>
              <a:r>
                <a:rPr lang="en-ZA" sz="1000" dirty="0"/>
                <a:t> 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A9215F34-13A8-5F09-7B08-977B90703997}"/>
                </a:ext>
              </a:extLst>
            </p:cNvPr>
            <p:cNvSpPr txBox="1"/>
            <p:nvPr/>
          </p:nvSpPr>
          <p:spPr>
            <a:xfrm>
              <a:off x="3795844" y="2105320"/>
              <a:ext cx="38349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ZA" sz="1000" b="1" dirty="0"/>
                <a:t>No </a:t>
              </a:r>
            </a:p>
          </p:txBody>
        </p: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19A344B9-E56C-8EEC-AABF-73A4CFE6E5B3}"/>
                </a:ext>
              </a:extLst>
            </p:cNvPr>
            <p:cNvCxnSpPr>
              <a:cxnSpLocks/>
            </p:cNvCxnSpPr>
            <p:nvPr/>
          </p:nvCxnSpPr>
          <p:spPr>
            <a:xfrm>
              <a:off x="3072334" y="2553071"/>
              <a:ext cx="38701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2B5F70D9-8DA5-E9E1-2D85-9BF589C324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41608" y="2037990"/>
              <a:ext cx="0" cy="359893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1BB47B4D-6C34-8722-7DE7-0E822249B7FC}"/>
                </a:ext>
              </a:extLst>
            </p:cNvPr>
            <p:cNvCxnSpPr>
              <a:cxnSpLocks/>
            </p:cNvCxnSpPr>
            <p:nvPr/>
          </p:nvCxnSpPr>
          <p:spPr>
            <a:xfrm>
              <a:off x="5381550" y="2843733"/>
              <a:ext cx="0" cy="26181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B8F3D295-F7D1-8890-EACD-D61303B076E7}"/>
                </a:ext>
              </a:extLst>
            </p:cNvPr>
            <p:cNvCxnSpPr>
              <a:cxnSpLocks/>
            </p:cNvCxnSpPr>
            <p:nvPr/>
          </p:nvCxnSpPr>
          <p:spPr>
            <a:xfrm>
              <a:off x="2582943" y="2035889"/>
              <a:ext cx="0" cy="38508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D92F11BF-8195-9F18-F2E9-256077245E3F}"/>
                </a:ext>
              </a:extLst>
            </p:cNvPr>
            <p:cNvSpPr/>
            <p:nvPr/>
          </p:nvSpPr>
          <p:spPr>
            <a:xfrm>
              <a:off x="4710928" y="4396918"/>
              <a:ext cx="1111533" cy="405576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ZA" sz="900" dirty="0">
                  <a:solidFill>
                    <a:schemeClr val="tx1">
                      <a:lumMod val="50000"/>
                    </a:schemeClr>
                  </a:solidFill>
                </a:rPr>
                <a:t>Application recommended for approval</a:t>
              </a:r>
            </a:p>
          </p:txBody>
        </p: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E1767C01-A707-131D-38D1-437CFE10EACB}"/>
                </a:ext>
              </a:extLst>
            </p:cNvPr>
            <p:cNvCxnSpPr>
              <a:cxnSpLocks/>
            </p:cNvCxnSpPr>
            <p:nvPr/>
          </p:nvCxnSpPr>
          <p:spPr>
            <a:xfrm>
              <a:off x="5374528" y="3883297"/>
              <a:ext cx="0" cy="52226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6BC6CD36-7F0E-9701-98AA-1652AD823550}"/>
                </a:ext>
              </a:extLst>
            </p:cNvPr>
            <p:cNvCxnSpPr>
              <a:cxnSpLocks/>
            </p:cNvCxnSpPr>
            <p:nvPr/>
          </p:nvCxnSpPr>
          <p:spPr>
            <a:xfrm>
              <a:off x="5374528" y="3354552"/>
              <a:ext cx="0" cy="28043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C1CFEF26-744D-FBB5-9781-1CB0C4C4E51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21386" y="1866879"/>
              <a:ext cx="67236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F6428E58-556F-2A9E-0B74-DDA7F33803FE}"/>
                </a:ext>
              </a:extLst>
            </p:cNvPr>
            <p:cNvSpPr/>
            <p:nvPr/>
          </p:nvSpPr>
          <p:spPr>
            <a:xfrm>
              <a:off x="4863066" y="5173591"/>
              <a:ext cx="959396" cy="337783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ZA" sz="900" dirty="0">
                  <a:solidFill>
                    <a:schemeClr val="tx1">
                      <a:lumMod val="50000"/>
                    </a:schemeClr>
                  </a:solidFill>
                </a:rPr>
                <a:t>Notification letter issued</a:t>
              </a:r>
            </a:p>
          </p:txBody>
        </p:sp>
        <p:cxnSp>
          <p:nvCxnSpPr>
            <p:cNvPr id="167" name="Straight Arrow Connector 166">
              <a:extLst>
                <a:ext uri="{FF2B5EF4-FFF2-40B4-BE49-F238E27FC236}">
                  <a16:creationId xmlns:a16="http://schemas.microsoft.com/office/drawing/2014/main" id="{EBE88491-0F21-6E05-D2DA-B52D15CCF034}"/>
                </a:ext>
              </a:extLst>
            </p:cNvPr>
            <p:cNvCxnSpPr>
              <a:cxnSpLocks/>
            </p:cNvCxnSpPr>
            <p:nvPr/>
          </p:nvCxnSpPr>
          <p:spPr>
            <a:xfrm>
              <a:off x="5370177" y="4812349"/>
              <a:ext cx="0" cy="36883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7D6D106A-4049-6F14-2286-EC8107EC8A59}"/>
                </a:ext>
              </a:extLst>
            </p:cNvPr>
            <p:cNvSpPr/>
            <p:nvPr/>
          </p:nvSpPr>
          <p:spPr>
            <a:xfrm>
              <a:off x="4606856" y="5825843"/>
              <a:ext cx="1373454" cy="264033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ZA" sz="900" dirty="0">
                  <a:solidFill>
                    <a:schemeClr val="tx1">
                      <a:lumMod val="50000"/>
                    </a:schemeClr>
                  </a:solidFill>
                </a:rPr>
                <a:t>Licence collection fee paid</a:t>
              </a:r>
            </a:p>
          </p:txBody>
        </p:sp>
        <p:cxnSp>
          <p:nvCxnSpPr>
            <p:cNvPr id="183" name="Straight Arrow Connector 182">
              <a:extLst>
                <a:ext uri="{FF2B5EF4-FFF2-40B4-BE49-F238E27FC236}">
                  <a16:creationId xmlns:a16="http://schemas.microsoft.com/office/drawing/2014/main" id="{F5EE4648-429C-C77E-3E57-66202204C4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365842" y="5510853"/>
              <a:ext cx="4335" cy="311839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0F981B07-5E3C-A69D-D654-B87F5F3A77F1}"/>
                </a:ext>
              </a:extLst>
            </p:cNvPr>
            <p:cNvSpPr/>
            <p:nvPr/>
          </p:nvSpPr>
          <p:spPr>
            <a:xfrm>
              <a:off x="4606857" y="6395686"/>
              <a:ext cx="1373454" cy="139037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ZA" sz="900" dirty="0">
                  <a:solidFill>
                    <a:schemeClr val="tx1">
                      <a:lumMod val="50000"/>
                    </a:schemeClr>
                  </a:solidFill>
                </a:rPr>
                <a:t>Licence issued</a:t>
              </a:r>
            </a:p>
          </p:txBody>
        </p:sp>
        <p:cxnSp>
          <p:nvCxnSpPr>
            <p:cNvPr id="188" name="Straight Arrow Connector 187">
              <a:extLst>
                <a:ext uri="{FF2B5EF4-FFF2-40B4-BE49-F238E27FC236}">
                  <a16:creationId xmlns:a16="http://schemas.microsoft.com/office/drawing/2014/main" id="{E0C38FD5-07E4-63A4-7F5D-803206C73872}"/>
                </a:ext>
              </a:extLst>
            </p:cNvPr>
            <p:cNvCxnSpPr>
              <a:cxnSpLocks/>
            </p:cNvCxnSpPr>
            <p:nvPr/>
          </p:nvCxnSpPr>
          <p:spPr>
            <a:xfrm>
              <a:off x="5321130" y="6089876"/>
              <a:ext cx="0" cy="31079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4" name="TextBox 203">
              <a:extLst>
                <a:ext uri="{FF2B5EF4-FFF2-40B4-BE49-F238E27FC236}">
                  <a16:creationId xmlns:a16="http://schemas.microsoft.com/office/drawing/2014/main" id="{6C6A5F41-3073-8203-C85C-05B7E8E4413E}"/>
                </a:ext>
              </a:extLst>
            </p:cNvPr>
            <p:cNvSpPr txBox="1"/>
            <p:nvPr/>
          </p:nvSpPr>
          <p:spPr>
            <a:xfrm>
              <a:off x="4392056" y="1672664"/>
              <a:ext cx="47358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ZA" sz="1000" b="1" dirty="0"/>
                <a:t>Yes</a:t>
              </a:r>
              <a:r>
                <a:rPr lang="en-ZA" sz="1000" dirty="0"/>
                <a:t> </a:t>
              </a:r>
            </a:p>
          </p:txBody>
        </p:sp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EC052A8F-8E94-87D7-62FA-99B78E74A829}"/>
                </a:ext>
              </a:extLst>
            </p:cNvPr>
            <p:cNvSpPr txBox="1"/>
            <p:nvPr/>
          </p:nvSpPr>
          <p:spPr>
            <a:xfrm>
              <a:off x="5312883" y="4046058"/>
              <a:ext cx="73890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ZA" sz="1000" b="1" dirty="0"/>
                <a:t>No</a:t>
              </a:r>
              <a:r>
                <a:rPr lang="en-ZA" sz="1000" dirty="0"/>
                <a:t> 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C1F06498-A52C-46DE-9860-C8A8DA1D68AC}"/>
                </a:ext>
              </a:extLst>
            </p:cNvPr>
            <p:cNvCxnSpPr>
              <a:cxnSpLocks/>
            </p:cNvCxnSpPr>
            <p:nvPr/>
          </p:nvCxnSpPr>
          <p:spPr>
            <a:xfrm>
              <a:off x="4242166" y="2568996"/>
              <a:ext cx="44473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9BB31A4-004C-8E46-BD4D-21F3B6C625C0}"/>
                </a:ext>
              </a:extLst>
            </p:cNvPr>
            <p:cNvSpPr/>
            <p:nvPr/>
          </p:nvSpPr>
          <p:spPr>
            <a:xfrm>
              <a:off x="1180696" y="1714507"/>
              <a:ext cx="722981" cy="296045"/>
            </a:xfrm>
            <a:prstGeom prst="rect">
              <a:avLst/>
            </a:prstGeom>
            <a:solidFill>
              <a:srgbClr val="FF3300"/>
            </a:solidFill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ZA" sz="900" dirty="0">
                  <a:solidFill>
                    <a:schemeClr val="tx1">
                      <a:lumMod val="50000"/>
                    </a:schemeClr>
                  </a:solidFill>
                </a:rPr>
                <a:t>Application closed</a:t>
              </a:r>
            </a:p>
          </p:txBody>
        </p: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C29303C3-49E4-2946-947D-13D8AFBD4FF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78828" y="1862529"/>
              <a:ext cx="41676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DDAC40AE-B354-9F37-DDDB-D3641039480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50131" y="1883560"/>
              <a:ext cx="39191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D137CC4E-646D-8A01-5D7E-AF930C18F8FF}"/>
                </a:ext>
              </a:extLst>
            </p:cNvPr>
            <p:cNvSpPr/>
            <p:nvPr/>
          </p:nvSpPr>
          <p:spPr>
            <a:xfrm>
              <a:off x="4863066" y="3635192"/>
              <a:ext cx="959396" cy="308545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ZA" sz="900" dirty="0">
                  <a:solidFill>
                    <a:schemeClr val="tx1">
                      <a:lumMod val="50000"/>
                    </a:schemeClr>
                  </a:solidFill>
                </a:rPr>
                <a:t>Deficiencies identified</a:t>
              </a: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DB68C7F7-82C2-B6A2-21A3-7E361ABF136A}"/>
                </a:ext>
              </a:extLst>
            </p:cNvPr>
            <p:cNvSpPr/>
            <p:nvPr/>
          </p:nvSpPr>
          <p:spPr>
            <a:xfrm>
              <a:off x="6386378" y="3634990"/>
              <a:ext cx="764522" cy="308747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ZA" sz="900" dirty="0">
                  <a:solidFill>
                    <a:schemeClr val="tx1">
                      <a:lumMod val="50000"/>
                    </a:schemeClr>
                  </a:solidFill>
                </a:rPr>
                <a:t>Letter sent to applicant</a:t>
              </a: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3D1B43BA-7BE8-EEF4-20BF-1487B3434C24}"/>
                </a:ext>
              </a:extLst>
            </p:cNvPr>
            <p:cNvSpPr/>
            <p:nvPr/>
          </p:nvSpPr>
          <p:spPr>
            <a:xfrm>
              <a:off x="7510064" y="3641339"/>
              <a:ext cx="754538" cy="296045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ZA" sz="900" dirty="0">
                  <a:solidFill>
                    <a:schemeClr val="tx1">
                      <a:lumMod val="50000"/>
                    </a:schemeClr>
                  </a:solidFill>
                </a:rPr>
                <a:t>Applicant responds</a:t>
              </a: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A3926C49-0826-AF97-F1BB-A5D52A6871F4}"/>
                </a:ext>
              </a:extLst>
            </p:cNvPr>
            <p:cNvSpPr/>
            <p:nvPr/>
          </p:nvSpPr>
          <p:spPr>
            <a:xfrm>
              <a:off x="7531100" y="4494809"/>
              <a:ext cx="758839" cy="296044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ZA" sz="900" dirty="0">
                  <a:solidFill>
                    <a:schemeClr val="tx1">
                      <a:lumMod val="50000"/>
                    </a:schemeClr>
                  </a:solidFill>
                </a:rPr>
                <a:t>Response reviewed 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4C4926A2-CDF3-F59B-0117-668CE74AE25C}"/>
                </a:ext>
              </a:extLst>
            </p:cNvPr>
            <p:cNvSpPr/>
            <p:nvPr/>
          </p:nvSpPr>
          <p:spPr>
            <a:xfrm>
              <a:off x="6380919" y="4494809"/>
              <a:ext cx="769981" cy="296043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ZA" sz="900" dirty="0">
                  <a:solidFill>
                    <a:schemeClr val="tx1">
                      <a:lumMod val="50000"/>
                    </a:schemeClr>
                  </a:solidFill>
                </a:rPr>
                <a:t>Response sufficient 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BEDDCFA4-3D93-4336-CDF3-C825B02F44EC}"/>
                </a:ext>
              </a:extLst>
            </p:cNvPr>
            <p:cNvSpPr txBox="1"/>
            <p:nvPr/>
          </p:nvSpPr>
          <p:spPr>
            <a:xfrm>
              <a:off x="5887691" y="3599156"/>
              <a:ext cx="47358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ZA" sz="1000" b="1" dirty="0"/>
                <a:t>Yes</a:t>
              </a:r>
              <a:r>
                <a:rPr lang="en-ZA" sz="1000" dirty="0"/>
                <a:t> 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A007C41F-C7C8-0422-E18B-2F87F08D9AE4}"/>
                </a:ext>
              </a:extLst>
            </p:cNvPr>
            <p:cNvSpPr txBox="1"/>
            <p:nvPr/>
          </p:nvSpPr>
          <p:spPr>
            <a:xfrm>
              <a:off x="8276232" y="3599156"/>
              <a:ext cx="38349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ZA" sz="1000" b="1" dirty="0"/>
                <a:t>No</a:t>
              </a:r>
              <a:r>
                <a:rPr lang="en-ZA" sz="1000" dirty="0"/>
                <a:t> </a:t>
              </a:r>
            </a:p>
          </p:txBody>
        </p:sp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12EF8E17-D529-C367-E227-23BBBFEAAE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761230" y="3953764"/>
              <a:ext cx="0" cy="541574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FBD94ABB-B138-985E-5A53-E86DC5735850}"/>
                </a:ext>
              </a:extLst>
            </p:cNvPr>
            <p:cNvCxnSpPr>
              <a:cxnSpLocks/>
            </p:cNvCxnSpPr>
            <p:nvPr/>
          </p:nvCxnSpPr>
          <p:spPr>
            <a:xfrm>
              <a:off x="7887333" y="3937384"/>
              <a:ext cx="0" cy="542059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>
              <a:extLst>
                <a:ext uri="{FF2B5EF4-FFF2-40B4-BE49-F238E27FC236}">
                  <a16:creationId xmlns:a16="http://schemas.microsoft.com/office/drawing/2014/main" id="{A0B023A8-F53C-92B1-EB06-5902DC2CDE2F}"/>
                </a:ext>
              </a:extLst>
            </p:cNvPr>
            <p:cNvCxnSpPr>
              <a:cxnSpLocks/>
            </p:cNvCxnSpPr>
            <p:nvPr/>
          </p:nvCxnSpPr>
          <p:spPr>
            <a:xfrm>
              <a:off x="5822462" y="3783012"/>
              <a:ext cx="56391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>
              <a:extLst>
                <a:ext uri="{FF2B5EF4-FFF2-40B4-BE49-F238E27FC236}">
                  <a16:creationId xmlns:a16="http://schemas.microsoft.com/office/drawing/2014/main" id="{992BBA3C-45A4-C4DD-C6DA-B4E34236E0F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813915" y="4599705"/>
              <a:ext cx="564169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1AA731C2-1D0A-010A-4ED4-E7C4FD78C733}"/>
                </a:ext>
              </a:extLst>
            </p:cNvPr>
            <p:cNvSpPr txBox="1"/>
            <p:nvPr/>
          </p:nvSpPr>
          <p:spPr>
            <a:xfrm>
              <a:off x="5860481" y="4405562"/>
              <a:ext cx="47358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ZA" sz="1000" b="1" dirty="0"/>
                <a:t>Yes </a:t>
              </a:r>
            </a:p>
          </p:txBody>
        </p: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95AC9A33-B398-64B1-B8D6-961D323AADCE}"/>
                </a:ext>
              </a:extLst>
            </p:cNvPr>
            <p:cNvCxnSpPr>
              <a:cxnSpLocks/>
            </p:cNvCxnSpPr>
            <p:nvPr/>
          </p:nvCxnSpPr>
          <p:spPr>
            <a:xfrm>
              <a:off x="8274940" y="3789362"/>
              <a:ext cx="402914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C1B908EC-932B-4B4F-7474-67F937778E0B}"/>
                </a:ext>
              </a:extLst>
            </p:cNvPr>
            <p:cNvSpPr/>
            <p:nvPr/>
          </p:nvSpPr>
          <p:spPr>
            <a:xfrm>
              <a:off x="8680376" y="3657719"/>
              <a:ext cx="722981" cy="296045"/>
            </a:xfrm>
            <a:prstGeom prst="rect">
              <a:avLst/>
            </a:prstGeom>
            <a:solidFill>
              <a:srgbClr val="FF3300"/>
            </a:solidFill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ZA" sz="900" dirty="0">
                  <a:solidFill>
                    <a:schemeClr val="tx1">
                      <a:lumMod val="50000"/>
                    </a:schemeClr>
                  </a:solidFill>
                </a:rPr>
                <a:t>Application closed</a:t>
              </a:r>
            </a:p>
          </p:txBody>
        </p:sp>
        <p:cxnSp>
          <p:nvCxnSpPr>
            <p:cNvPr id="91" name="Straight Arrow Connector 90">
              <a:extLst>
                <a:ext uri="{FF2B5EF4-FFF2-40B4-BE49-F238E27FC236}">
                  <a16:creationId xmlns:a16="http://schemas.microsoft.com/office/drawing/2014/main" id="{896DDBC4-6660-D7DD-1CDF-3EE5DAC5597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171936" y="4642830"/>
              <a:ext cx="359164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EA3C0750-5339-CDCD-5F86-47C4EEDD0AC0}"/>
                </a:ext>
              </a:extLst>
            </p:cNvPr>
            <p:cNvCxnSpPr>
              <a:cxnSpLocks/>
            </p:cNvCxnSpPr>
            <p:nvPr/>
          </p:nvCxnSpPr>
          <p:spPr>
            <a:xfrm>
              <a:off x="7150900" y="3789362"/>
              <a:ext cx="36152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7F1F9C0C-5334-4F07-1038-EE4450938521}"/>
                </a:ext>
              </a:extLst>
            </p:cNvPr>
            <p:cNvSpPr txBox="1"/>
            <p:nvPr/>
          </p:nvSpPr>
          <p:spPr>
            <a:xfrm>
              <a:off x="1990998" y="1672663"/>
              <a:ext cx="38349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ZA" sz="1000" b="1" dirty="0"/>
                <a:t>No</a:t>
              </a:r>
              <a:r>
                <a:rPr lang="en-ZA" sz="1000" dirty="0"/>
                <a:t> </a:t>
              </a:r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18A99840-B077-46A2-FDF0-74EE263BF5C2}"/>
                </a:ext>
              </a:extLst>
            </p:cNvPr>
            <p:cNvSpPr txBox="1"/>
            <p:nvPr/>
          </p:nvSpPr>
          <p:spPr>
            <a:xfrm>
              <a:off x="6695371" y="4144429"/>
              <a:ext cx="38349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ZA" sz="1000" b="1" dirty="0"/>
                <a:t>No</a:t>
              </a:r>
              <a:r>
                <a:rPr lang="en-ZA" sz="1000" dirty="0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95914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55F613D4D3FE4AA9640221E71F649F" ma:contentTypeVersion="10" ma:contentTypeDescription="Create a new document." ma:contentTypeScope="" ma:versionID="09d6f521181615bd1a7e24375ccf9aeb">
  <xsd:schema xmlns:xsd="http://www.w3.org/2001/XMLSchema" xmlns:xs="http://www.w3.org/2001/XMLSchema" xmlns:p="http://schemas.microsoft.com/office/2006/metadata/properties" xmlns:ns2="5dcb667d-ad05-4c0d-995b-d491ed7b6a66" xmlns:ns3="1b5bbb34-96b3-4c90-8ffb-c5bbe3d0db47" targetNamespace="http://schemas.microsoft.com/office/2006/metadata/properties" ma:root="true" ma:fieldsID="e506f2517807fde868c98a76fc70f77d" ns2:_="" ns3:_="">
    <xsd:import namespace="5dcb667d-ad05-4c0d-995b-d491ed7b6a66"/>
    <xsd:import namespace="1b5bbb34-96b3-4c90-8ffb-c5bbe3d0db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cb667d-ad05-4c0d-995b-d491ed7b6a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70875968-ba99-42c1-817e-0d7c27ab19f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5bbb34-96b3-4c90-8ffb-c5bbe3d0db47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b4bd5e91-9804-42d0-9808-3eab951dd561}" ma:internalName="TaxCatchAll" ma:showField="CatchAllData" ma:web="1b5bbb34-96b3-4c90-8ffb-c5bbe3d0db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dcb667d-ad05-4c0d-995b-d491ed7b6a66">
      <Terms xmlns="http://schemas.microsoft.com/office/infopath/2007/PartnerControls"/>
    </lcf76f155ced4ddcb4097134ff3c332f>
    <TaxCatchAll xmlns="1b5bbb34-96b3-4c90-8ffb-c5bbe3d0db47" xsi:nil="true"/>
  </documentManagement>
</p:properties>
</file>

<file path=customXml/itemProps1.xml><?xml version="1.0" encoding="utf-8"?>
<ds:datastoreItem xmlns:ds="http://schemas.openxmlformats.org/officeDocument/2006/customXml" ds:itemID="{58AD17E1-C0A8-421B-80AE-CBE31B4801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cb667d-ad05-4c0d-995b-d491ed7b6a66"/>
    <ds:schemaRef ds:uri="1b5bbb34-96b3-4c90-8ffb-c5bbe3d0db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0026F81-9D3B-499A-8261-CB3785E608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7B2CC5-E7AB-4A7D-9029-B4DA177E0DA8}">
  <ds:schemaRefs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5dcb667d-ad05-4c0d-995b-d491ed7b6a66"/>
    <ds:schemaRef ds:uri="http://schemas.microsoft.com/office/2006/metadata/properties"/>
    <ds:schemaRef ds:uri="http://www.w3.org/XML/1998/namespace"/>
    <ds:schemaRef ds:uri="http://purl.org/dc/terms/"/>
    <ds:schemaRef ds:uri="http://schemas.openxmlformats.org/package/2006/metadata/core-properties"/>
    <ds:schemaRef ds:uri="1b5bbb34-96b3-4c90-8ffb-c5bbe3d0db47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86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Oneaho Monyileote</dc:creator>
  <cp:lastModifiedBy>Oneaho Monyileote</cp:lastModifiedBy>
  <cp:revision>3</cp:revision>
  <dcterms:created xsi:type="dcterms:W3CDTF">2023-05-11T12:37:40Z</dcterms:created>
  <dcterms:modified xsi:type="dcterms:W3CDTF">2023-06-29T08:01:31Z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0x0101003B55F613D4D3FE4AA9640221E71F649F</vt:lpwstr>
  </property>
  <property fmtid="{D5CDD505-2E9C-101B-9397-08002B2CF9AE}" pid="3" name="MediaServiceImageTags">
    <vt:lpwstr/>
  </property>
</Properties>
</file>